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0426"/>
    <a:srgbClr val="715F49"/>
    <a:srgbClr val="B2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05" d="100"/>
          <a:sy n="105" d="100"/>
        </p:scale>
        <p:origin x="-1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AB0E5851-F539-F048-AB0A-24AAFCEBD3E4}" type="datetime1">
              <a:rPr lang="de-DE"/>
              <a:pPr/>
              <a:t>16.08.13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B163CA2C-3E4D-DB41-BC7C-ED46B489E8E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133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1467BDD-DB5C-704E-B5C7-2EDB081B166A}" type="datetime1">
              <a:rPr lang="de-DE"/>
              <a:pPr/>
              <a:t>16.08.13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74D1598A-159A-274A-907E-9BFC40644BA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9138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933450"/>
          </a:xfrm>
        </p:spPr>
        <p:txBody>
          <a:bodyPr>
            <a:normAutofit/>
          </a:bodyPr>
          <a:lstStyle>
            <a:lvl1pPr algn="ctr">
              <a:defRPr sz="4000">
                <a:solidFill>
                  <a:srgbClr val="B20025"/>
                </a:solidFill>
                <a:latin typeface="+mn-lt"/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772400" cy="1066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000" baseline="0">
                <a:solidFill>
                  <a:srgbClr val="715F4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7355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781800" cy="9144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1"/>
          </p:nvPr>
        </p:nvSpPr>
        <p:spPr>
          <a:xfrm>
            <a:off x="1143000" y="1600200"/>
            <a:ext cx="6781800" cy="4525963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26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platzhalter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781800" cy="88423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10"/>
          </p:nvPr>
        </p:nvSpPr>
        <p:spPr>
          <a:xfrm>
            <a:off x="1143000" y="1600200"/>
            <a:ext cx="3240000" cy="4525963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2" name="Inhaltsplatzhalter 11"/>
          <p:cNvSpPr>
            <a:spLocks noGrp="1"/>
          </p:cNvSpPr>
          <p:nvPr>
            <p:ph sz="quarter" idx="11"/>
          </p:nvPr>
        </p:nvSpPr>
        <p:spPr>
          <a:xfrm>
            <a:off x="4648200" y="1600200"/>
            <a:ext cx="3240000" cy="4525963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76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781800" cy="88423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8376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628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1143000" y="533400"/>
            <a:ext cx="6781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1143000" y="1600200"/>
            <a:ext cx="6781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Ebene 1</a:t>
            </a:r>
          </a:p>
          <a:p>
            <a:pPr lvl="1"/>
            <a:r>
              <a:rPr lang="de-DE"/>
              <a:t>Ebene 2</a:t>
            </a:r>
          </a:p>
          <a:p>
            <a:pPr lvl="2"/>
            <a:r>
              <a:rPr lang="de-DE"/>
              <a:t>Ebene 3</a:t>
            </a:r>
          </a:p>
          <a:p>
            <a:pPr lvl="3"/>
            <a:r>
              <a:rPr lang="de-DE"/>
              <a:t>Ebene 4</a:t>
            </a:r>
          </a:p>
          <a:p>
            <a:pPr lvl="4"/>
            <a:r>
              <a:rPr lang="de-DE"/>
              <a:t>Ebene 5</a:t>
            </a:r>
          </a:p>
          <a:p>
            <a:pPr lvl="4"/>
            <a:r>
              <a:rPr lang="de-DE"/>
              <a:t>Ebene 6</a:t>
            </a:r>
          </a:p>
          <a:p>
            <a:pPr lvl="4"/>
            <a:r>
              <a:rPr lang="de-DE"/>
              <a:t>Ebene 7</a:t>
            </a:r>
          </a:p>
          <a:p>
            <a:pPr lvl="4"/>
            <a:r>
              <a:rPr lang="de-DE"/>
              <a:t>Ebene 8</a:t>
            </a:r>
          </a:p>
          <a:p>
            <a:pPr lvl="4"/>
            <a:r>
              <a:rPr lang="de-DE"/>
              <a:t>Ebene 9</a:t>
            </a:r>
          </a:p>
          <a:p>
            <a:pPr lvl="4"/>
            <a:endParaRPr lang="de-DE"/>
          </a:p>
        </p:txBody>
      </p:sp>
      <p:sp>
        <p:nvSpPr>
          <p:cNvPr id="5" name="Textfeld 4"/>
          <p:cNvSpPr txBox="1"/>
          <p:nvPr/>
        </p:nvSpPr>
        <p:spPr>
          <a:xfrm>
            <a:off x="1143000" y="6356350"/>
            <a:ext cx="6934200" cy="2619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6719888" algn="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100" b="1" dirty="0">
                <a:solidFill>
                  <a:srgbClr val="B20025"/>
                </a:solidFill>
                <a:latin typeface="Times New Roman" charset="0"/>
              </a:rPr>
              <a:t>Herbst</a:t>
            </a:r>
            <a:r>
              <a:rPr lang="de-DE" sz="1100" b="1" dirty="0">
                <a:solidFill>
                  <a:srgbClr val="715F49"/>
                </a:solidFill>
                <a:latin typeface="Times New Roman" charset="0"/>
              </a:rPr>
              <a:t>campus </a:t>
            </a:r>
            <a:r>
              <a:rPr lang="de-DE" sz="900" b="1" dirty="0" smtClean="0">
                <a:solidFill>
                  <a:srgbClr val="715F49"/>
                </a:solidFill>
                <a:latin typeface="Times New Roman" charset="0"/>
              </a:rPr>
              <a:t>20</a:t>
            </a:r>
            <a:r>
              <a:rPr lang="de-DE" sz="900" b="1" dirty="0" smtClean="0">
                <a:solidFill>
                  <a:srgbClr val="B20025"/>
                </a:solidFill>
                <a:latin typeface="Times New Roman" charset="0"/>
              </a:rPr>
              <a:t>13</a:t>
            </a:r>
            <a:r>
              <a:rPr lang="de-DE" sz="1100" dirty="0" smtClean="0">
                <a:solidFill>
                  <a:srgbClr val="715F49"/>
                </a:solidFill>
                <a:latin typeface="Times New Roman" charset="0"/>
              </a:rPr>
              <a:t> </a:t>
            </a:r>
            <a:r>
              <a:rPr lang="de-DE" sz="1100" dirty="0">
                <a:solidFill>
                  <a:srgbClr val="715F49"/>
                </a:solidFill>
                <a:latin typeface="Times New Roman" charset="0"/>
              </a:rPr>
              <a:t>– Titel des Vortrags	</a:t>
            </a:r>
            <a:fld id="{889CAE4B-4E01-524B-BBA8-2450355DAF16}" type="slidenum">
              <a:rPr lang="de-DE" sz="1100">
                <a:solidFill>
                  <a:srgbClr val="715F49"/>
                </a:solidFill>
                <a:latin typeface="Times New Roman" charset="0"/>
              </a:rPr>
              <a:pPr eaLnBrk="1" hangingPunct="1"/>
              <a:t>‹Nr.›</a:t>
            </a:fld>
            <a:endParaRPr lang="de-DE" sz="1100" dirty="0">
              <a:solidFill>
                <a:srgbClr val="715F49"/>
              </a:solidFill>
              <a:latin typeface="Times New Roman" charset="0"/>
            </a:endParaRPr>
          </a:p>
        </p:txBody>
      </p:sp>
      <p:cxnSp>
        <p:nvCxnSpPr>
          <p:cNvPr id="7" name="Gerade Verbindung 6"/>
          <p:cNvCxnSpPr/>
          <p:nvPr/>
        </p:nvCxnSpPr>
        <p:spPr>
          <a:xfrm>
            <a:off x="1143000" y="1447800"/>
            <a:ext cx="6781800" cy="1588"/>
          </a:xfrm>
          <a:prstGeom prst="line">
            <a:avLst/>
          </a:prstGeom>
          <a:ln w="3175" cap="flat" cmpd="sng" algn="ctr">
            <a:solidFill>
              <a:srgbClr val="715F49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7" r:id="rId2"/>
    <p:sldLayoutId id="2147483698" r:id="rId3"/>
    <p:sldLayoutId id="2147483699" r:id="rId4"/>
    <p:sldLayoutId id="2147483700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lang="de-DE" sz="3000" kern="1200">
          <a:solidFill>
            <a:srgbClr val="810426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2pPr>
      <a:lvl3pPr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3pPr>
      <a:lvl4pPr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4pPr>
      <a:lvl5pPr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l" defTabSz="457200" rtl="0" eaLnBrk="1" fontAlgn="base" hangingPunct="1">
        <a:lnSpc>
          <a:spcPts val="3200"/>
        </a:lnSpc>
        <a:spcBef>
          <a:spcPts val="3688"/>
        </a:spcBef>
        <a:spcAft>
          <a:spcPct val="0"/>
        </a:spcAft>
        <a:defRPr sz="3000">
          <a:solidFill>
            <a:srgbClr val="810426"/>
          </a:solidFill>
          <a:latin typeface="Times New Roman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179388" indent="-179388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rgbClr val="B20025"/>
        </a:buClr>
        <a:buFont typeface="Arial" charset="0"/>
        <a:buChar char="•"/>
        <a:defRPr sz="2400" kern="1200">
          <a:solidFill>
            <a:srgbClr val="715F49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358775" indent="-179388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rgbClr val="B20025"/>
        </a:buClr>
        <a:buFont typeface="Arial" charset="0"/>
        <a:buChar char="•"/>
        <a:defRPr sz="2000" kern="1200">
          <a:solidFill>
            <a:srgbClr val="715F49"/>
          </a:solidFill>
          <a:latin typeface="+mn-lt"/>
          <a:ea typeface="ＭＳ Ｐゴシック" pitchFamily="-65" charset="-128"/>
          <a:cs typeface="+mn-cs"/>
        </a:defRPr>
      </a:lvl2pPr>
      <a:lvl3pPr marL="539750" indent="-179388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rgbClr val="B20025"/>
        </a:buClr>
        <a:buFont typeface="Arial" charset="0"/>
        <a:buChar char="•"/>
        <a:defRPr sz="2000" kern="1200">
          <a:solidFill>
            <a:srgbClr val="715F49"/>
          </a:solidFill>
          <a:latin typeface="+mn-lt"/>
          <a:ea typeface="ＭＳ Ｐゴシック" pitchFamily="-65" charset="-128"/>
          <a:cs typeface="+mn-cs"/>
        </a:defRPr>
      </a:lvl3pPr>
      <a:lvl4pPr marL="719138" indent="-179388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rgbClr val="B20025"/>
        </a:buClr>
        <a:buFont typeface="Arial" charset="0"/>
        <a:buChar char="•"/>
        <a:defRPr sz="2000" kern="1200">
          <a:solidFill>
            <a:srgbClr val="715F49"/>
          </a:solidFill>
          <a:latin typeface="+mn-lt"/>
          <a:ea typeface="ＭＳ Ｐゴシック" pitchFamily="-65" charset="-128"/>
          <a:cs typeface="+mn-cs"/>
        </a:defRPr>
      </a:lvl4pPr>
      <a:lvl5pPr marL="898525" indent="-179388" algn="l" defTabSz="457200" rtl="0" eaLnBrk="1" fontAlgn="base" hangingPunct="1">
        <a:lnSpc>
          <a:spcPts val="2800"/>
        </a:lnSpc>
        <a:spcBef>
          <a:spcPct val="0"/>
        </a:spcBef>
        <a:spcAft>
          <a:spcPct val="0"/>
        </a:spcAft>
        <a:buClr>
          <a:srgbClr val="B20025"/>
        </a:buClr>
        <a:buFont typeface="Arial" charset="0"/>
        <a:buChar char="•"/>
        <a:defRPr sz="2000" kern="1200">
          <a:solidFill>
            <a:srgbClr val="715F49"/>
          </a:solidFill>
          <a:latin typeface="+mn-lt"/>
          <a:ea typeface="ＭＳ Ｐゴシック" pitchFamily="-65" charset="-128"/>
          <a:cs typeface="+mn-cs"/>
        </a:defRPr>
      </a:lvl5pPr>
      <a:lvl6pPr marL="1080000" indent="-180000" algn="l" defTabSz="457200" rtl="0" eaLnBrk="1" latinLnBrk="0" hangingPunct="1">
        <a:lnSpc>
          <a:spcPts val="2800"/>
        </a:lnSpc>
        <a:spcBef>
          <a:spcPts val="0"/>
        </a:spcBef>
        <a:buClr>
          <a:srgbClr val="B20025"/>
        </a:buClr>
        <a:buFont typeface="Arial"/>
        <a:buChar char="•"/>
        <a:defRPr sz="2000" kern="1200">
          <a:solidFill>
            <a:srgbClr val="715F49"/>
          </a:solidFill>
          <a:latin typeface="+mn-lt"/>
          <a:ea typeface="+mn-ea"/>
          <a:cs typeface="+mn-cs"/>
        </a:defRPr>
      </a:lvl6pPr>
      <a:lvl7pPr marL="1260000" indent="-180000" algn="l" defTabSz="457200" rtl="0" eaLnBrk="1" latinLnBrk="0" hangingPunct="1">
        <a:lnSpc>
          <a:spcPts val="2800"/>
        </a:lnSpc>
        <a:spcBef>
          <a:spcPts val="0"/>
        </a:spcBef>
        <a:buClr>
          <a:srgbClr val="B20025"/>
        </a:buClr>
        <a:buFont typeface="Arial"/>
        <a:buChar char="•"/>
        <a:defRPr sz="2000" kern="1200">
          <a:solidFill>
            <a:srgbClr val="715F49"/>
          </a:solidFill>
          <a:latin typeface="+mn-lt"/>
          <a:ea typeface="+mn-ea"/>
          <a:cs typeface="+mn-cs"/>
        </a:defRPr>
      </a:lvl7pPr>
      <a:lvl8pPr marL="1440000" indent="-180000" algn="l" defTabSz="457200" rtl="0" eaLnBrk="1" latinLnBrk="0" hangingPunct="1">
        <a:lnSpc>
          <a:spcPts val="2800"/>
        </a:lnSpc>
        <a:spcBef>
          <a:spcPts val="0"/>
        </a:spcBef>
        <a:buClr>
          <a:srgbClr val="B20025"/>
        </a:buClr>
        <a:buFont typeface="Arial"/>
        <a:buChar char="•"/>
        <a:defRPr sz="2000" kern="1200">
          <a:solidFill>
            <a:srgbClr val="715F49"/>
          </a:solidFill>
          <a:latin typeface="+mn-lt"/>
          <a:ea typeface="+mn-ea"/>
          <a:cs typeface="+mn-cs"/>
        </a:defRPr>
      </a:lvl8pPr>
      <a:lvl9pPr marL="1620000" indent="-180000" algn="l" defTabSz="457200" rtl="0" eaLnBrk="1" latinLnBrk="0" hangingPunct="1">
        <a:lnSpc>
          <a:spcPts val="2800"/>
        </a:lnSpc>
        <a:spcBef>
          <a:spcPts val="0"/>
        </a:spcBef>
        <a:buClr>
          <a:srgbClr val="B20025"/>
        </a:buClr>
        <a:buFont typeface="Arial"/>
        <a:buChar char="•"/>
        <a:defRPr sz="2000" kern="1200">
          <a:solidFill>
            <a:srgbClr val="715F49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dirty="0" smtClean="0">
                <a:latin typeface="Times New Roman" charset="0"/>
                <a:ea typeface="ＭＳ Ｐゴシック" charset="0"/>
                <a:cs typeface="ＭＳ Ｐゴシック" charset="0"/>
              </a:rPr>
              <a:t>Zur Hölle mit </a:t>
            </a:r>
            <a:r>
              <a:rPr lang="de-DE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Responsive</a:t>
            </a:r>
            <a:r>
              <a:rPr lang="de-DE" dirty="0" smtClean="0">
                <a:latin typeface="Times New Roman" charset="0"/>
                <a:ea typeface="ＭＳ Ｐゴシック" charset="0"/>
                <a:cs typeface="ＭＳ Ｐゴシック" charset="0"/>
              </a:rPr>
              <a:t>!</a:t>
            </a:r>
            <a:r>
              <a:rPr dirty="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de-DE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Ein Streitgespräch</a:t>
            </a:r>
            <a:endParaRPr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9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de-DE" dirty="0" smtClean="0">
                <a:latin typeface="Times New Roman" charset="0"/>
                <a:ea typeface="ＭＳ Ｐゴシック" charset="0"/>
                <a:cs typeface="ＭＳ Ｐゴシック" charset="0"/>
              </a:rPr>
              <a:t>Florian Hirsch</a:t>
            </a:r>
            <a:endParaRPr lang="de-DE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de-DE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adorsys</a:t>
            </a:r>
            <a:endParaRPr lang="de-DE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>
                <a:latin typeface="Times New Roman" charset="0"/>
                <a:ea typeface="ＭＳ Ｐゴシック" charset="0"/>
                <a:cs typeface="ＭＳ Ｐゴシック" charset="0"/>
              </a:rPr>
              <a:t>Überschrift</a:t>
            </a:r>
          </a:p>
        </p:txBody>
      </p:sp>
      <p:sp>
        <p:nvSpPr>
          <p:cNvPr id="10243" name="Inhaltsplatzhalt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>
                <a:latin typeface="Times New Roman" charset="0"/>
                <a:ea typeface="ＭＳ Ｐゴシック" charset="0"/>
                <a:cs typeface="ＭＳ Ｐゴシック" charset="0"/>
              </a:rPr>
              <a:t>Unterpunkt 1</a:t>
            </a:r>
          </a:p>
          <a:p>
            <a:r>
              <a:rPr lang="de-DE">
                <a:latin typeface="Times New Roman" charset="0"/>
                <a:ea typeface="ＭＳ Ｐゴシック" charset="0"/>
                <a:cs typeface="ＭＳ Ｐゴシック" charset="0"/>
              </a:rPr>
              <a:t>Unterpunkt 2</a:t>
            </a:r>
          </a:p>
          <a:p>
            <a:r>
              <a:rPr lang="de-DE">
                <a:latin typeface="Times New Roman" charset="0"/>
                <a:ea typeface="ＭＳ Ｐゴシック" charset="0"/>
                <a:cs typeface="ＭＳ Ｐゴシック" charset="0"/>
              </a:rPr>
              <a:t>...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>
                <a:latin typeface="Times New Roman" charset="0"/>
                <a:ea typeface="ＭＳ Ｐゴシック" charset="0"/>
                <a:cs typeface="ＭＳ Ｐゴシック" charset="0"/>
              </a:rPr>
              <a:t>Vielen Dank!</a:t>
            </a:r>
          </a:p>
        </p:txBody>
      </p:sp>
      <p:sp>
        <p:nvSpPr>
          <p:cNvPr id="11267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de-DE" dirty="0" smtClean="0">
                <a:latin typeface="Times New Roman" charset="0"/>
                <a:ea typeface="ＭＳ Ｐゴシック" charset="0"/>
                <a:cs typeface="ＭＳ Ｐゴシック" charset="0"/>
              </a:rPr>
              <a:t>Florian Hirsch</a:t>
            </a:r>
            <a:endParaRPr lang="de-DE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de-DE" sz="1800" dirty="0" smtClean="0">
                <a:latin typeface="Times New Roman" charset="0"/>
                <a:ea typeface="ＭＳ Ｐゴシック" charset="0"/>
                <a:cs typeface="ＭＳ Ｐゴシック" charset="0"/>
              </a:rPr>
              <a:t>adorsys</a:t>
            </a:r>
            <a:endParaRPr lang="de-DE" sz="18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>
                <a:latin typeface="Times New Roman" charset="0"/>
                <a:ea typeface="ＭＳ Ｐゴシック" charset="0"/>
                <a:cs typeface="ＭＳ Ｐゴシック" charset="0"/>
              </a:rPr>
              <a:t>Firma</a:t>
            </a:r>
          </a:p>
        </p:txBody>
      </p:sp>
      <p:sp>
        <p:nvSpPr>
          <p:cNvPr id="12291" name="Inhaltsplatzhalter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>
                <a:latin typeface="Times New Roman" charset="0"/>
                <a:ea typeface="ＭＳ Ｐゴシック" charset="0"/>
                <a:cs typeface="ＭＳ Ｐゴシック" charset="0"/>
              </a:rPr>
              <a:t>Hier können Sie, wenn Sie möchten, Informationen über Ihre Firma einfügen</a:t>
            </a:r>
          </a:p>
          <a:p>
            <a:endParaRPr lang="de-DE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000088207-Herbstcampus 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0000088207-Herbstcampus 2013.potx</Template>
  <TotalTime>0</TotalTime>
  <Words>36</Words>
  <Application>Microsoft Macintosh PowerPoint</Application>
  <PresentationFormat>Bildschirmpräsentation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0000088207-Herbstcampus 2013</vt:lpstr>
      <vt:lpstr>Zur Hölle mit Responsive! Ein Streitgespräch</vt:lpstr>
      <vt:lpstr>Überschrift</vt:lpstr>
      <vt:lpstr>Vielen Dank!</vt:lpstr>
      <vt:lpstr>Firma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Untertitel</dc:title>
  <dc:creator>Andreas Schubert</dc:creator>
  <cp:lastModifiedBy>Florian Hirsch</cp:lastModifiedBy>
  <cp:revision>6</cp:revision>
  <dcterms:created xsi:type="dcterms:W3CDTF">2010-07-27T12:19:05Z</dcterms:created>
  <dcterms:modified xsi:type="dcterms:W3CDTF">2013-08-16T13:30:53Z</dcterms:modified>
</cp:coreProperties>
</file>